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90" r:id="rId5"/>
    <p:sldId id="289" r:id="rId6"/>
    <p:sldId id="264" r:id="rId7"/>
    <p:sldId id="261" r:id="rId8"/>
    <p:sldId id="262" r:id="rId9"/>
    <p:sldId id="258" r:id="rId10"/>
    <p:sldId id="265" r:id="rId11"/>
    <p:sldId id="266" r:id="rId12"/>
    <p:sldId id="283" r:id="rId13"/>
    <p:sldId id="284" r:id="rId14"/>
    <p:sldId id="274" r:id="rId15"/>
    <p:sldId id="271" r:id="rId16"/>
    <p:sldId id="285" r:id="rId17"/>
    <p:sldId id="275" r:id="rId18"/>
    <p:sldId id="286" r:id="rId19"/>
    <p:sldId id="270" r:id="rId20"/>
    <p:sldId id="269" r:id="rId21"/>
    <p:sldId id="287" r:id="rId22"/>
    <p:sldId id="276" r:id="rId23"/>
    <p:sldId id="277" r:id="rId24"/>
    <p:sldId id="278" r:id="rId25"/>
    <p:sldId id="279" r:id="rId26"/>
    <p:sldId id="280" r:id="rId27"/>
    <p:sldId id="282" r:id="rId28"/>
    <p:sldId id="259" r:id="rId29"/>
    <p:sldId id="288" r:id="rId30"/>
    <p:sldId id="29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D73"/>
    <a:srgbClr val="6BD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802"/>
    <p:restoredTop sz="94662"/>
  </p:normalViewPr>
  <p:slideViewPr>
    <p:cSldViewPr snapToGrid="0" snapToObjects="1">
      <p:cViewPr varScale="1">
        <p:scale>
          <a:sx n="59" d="100"/>
          <a:sy n="59" d="100"/>
        </p:scale>
        <p:origin x="208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EF787-A8DA-9149-B5F1-5861A8F44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B0F936-981E-8944-8304-55E851649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776E7-93B5-044D-A44D-0E7BC30E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BD186-DBD5-F145-A727-C4C6043FD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A7228-C152-7041-A857-680DD0FBB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57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B0BF8-344B-9848-8AB5-239AA0395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A83410-7E20-3B4A-A276-DC4E9C3CB1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9EA43-D567-1D4A-A412-A9EF504D6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40755-CC86-3945-A128-06F9D7705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08F62-C4C9-234C-BB06-D2C37D241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19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CDDA2A-6F56-F147-8E41-189C500BDD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977E8D-B4FC-8F45-9ACB-3D0D15BB4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63F91-EC5D-FB4E-8DF6-D5608C123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1FC51-4448-9A46-86A9-C23DB654C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B81DC-2A5D-BE44-8EB7-8C2BC64F4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48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D47-EBBA-0E47-8779-CD7B42A9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1F832-B7E6-A846-97A1-7C8C4F1DF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C1020-7C63-1549-B861-5E3E1F0F9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48CFF-D93B-394A-9FAE-825DD565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0D1CD-C8CC-1C43-939F-E06686621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6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34F74-54EE-E44D-A6C1-783FEFAA1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E47AA-544E-504E-B45D-30D1AEE86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DF75D-C0B8-744D-AD75-1338EBE00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E225A-0DDE-8F41-90DC-04D6A4D34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4D10C-5E32-324F-93BD-3D1D6DB0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06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E15E5-FE9C-174A-ADDC-4E862460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CF151-1AA7-7E43-99DE-31FB8FFFD8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FB302-4B26-5C4F-AFEA-841F5F85D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27B49-B9C0-4148-9EFC-13EF47160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79C4D-611B-5C45-8677-8E2011B6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FA924-CA59-9E4F-B6E4-1E6CDC750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83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64218-1475-9C4F-9BF6-69DCE1FD1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9E70E-6EAA-C244-AF56-A68B012D2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89C4D-3DBD-0C4F-9961-82E3F3BFE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DE323-A6CB-4F40-86F2-9E1ED9FB9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3503E-0B9A-924C-A175-A5ABFEAEBF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B8EB39-0769-D647-8AD6-38114A347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9/24/19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EDE57-EE1B-A749-84CC-44A7A0883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7BCC8F-FBA5-214F-BD80-8A527388A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30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E013-7B32-A544-B280-3EA3FFBC9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674A9C-DD85-0947-AE28-9A8437534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B29F2A-434F-3A48-B205-63D64ACC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13249-61E7-944F-8128-3747625BE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88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E60BD2-0620-EF4E-AC48-F858B0CAE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9/24/19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8DD8A3-4A65-354B-A9A4-11A839A6D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60160-6E22-1342-8900-F29D5A15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11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09638-0A86-B34E-ABB9-1BE5CDF5F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89074-3F7E-A84F-BAE9-223B179D3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71E69-9A96-644B-9F11-D6DDCBC00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19B1E-8150-744B-9838-B15E04C12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CCA20-607B-5248-9DFD-569AA28E2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78643-AEBE-2849-95A2-44092E89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8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BBE5-FB28-3A4B-A90D-4695A29E0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BD114D-A251-6F40-812C-7F3B1CF70E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9FF56-F059-6F41-8C26-6F71AD50E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3B612-073A-C946-A565-A01D70296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0AEFC4-DDE0-C844-82FC-05DD0692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C25F5-70D6-3B47-807D-B25AFD9A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599734-D2B6-A741-9281-875ADABF3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A68F8-2A0D-724B-8B21-4533431F2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F7B59-5A6F-304C-9267-8DB6E34DE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58131-CFB3-B44B-9EFD-085B3A6FA985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FC93A-94F4-834D-90D8-615BED804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5C5C5-56A1-2949-B7EC-09205407F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26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9C921C0-889B-184E-ADE9-21E2EB72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1598" y="3675574"/>
            <a:ext cx="5435179" cy="1655762"/>
          </a:xfrm>
        </p:spPr>
        <p:txBody>
          <a:bodyPr>
            <a:normAutofit/>
          </a:bodyPr>
          <a:lstStyle/>
          <a:p>
            <a:r>
              <a:rPr lang="en-US" sz="2800" dirty="0"/>
              <a:t>By Hui Zhou, Nicole Morris, &amp; Qi Liu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281B63-665E-D840-BFEA-427A318FB597}"/>
              </a:ext>
            </a:extLst>
          </p:cNvPr>
          <p:cNvGrpSpPr/>
          <p:nvPr/>
        </p:nvGrpSpPr>
        <p:grpSpPr>
          <a:xfrm>
            <a:off x="566855" y="1725329"/>
            <a:ext cx="3110640" cy="3110640"/>
            <a:chOff x="404106" y="3804444"/>
            <a:chExt cx="6324425" cy="6324425"/>
          </a:xfrm>
        </p:grpSpPr>
        <p:sp>
          <p:nvSpPr>
            <p:cNvPr id="4" name="Heart 3">
              <a:extLst>
                <a:ext uri="{FF2B5EF4-FFF2-40B4-BE49-F238E27FC236}">
                  <a16:creationId xmlns:a16="http://schemas.microsoft.com/office/drawing/2014/main" id="{D0DA26ED-0EB5-1949-917D-103F9E1D1CE5}"/>
                </a:ext>
              </a:extLst>
            </p:cNvPr>
            <p:cNvSpPr/>
            <p:nvPr/>
          </p:nvSpPr>
          <p:spPr>
            <a:xfrm>
              <a:off x="404106" y="3804444"/>
              <a:ext cx="6324425" cy="6324425"/>
            </a:xfrm>
            <a:prstGeom prst="heart">
              <a:avLst/>
            </a:prstGeom>
            <a:solidFill>
              <a:srgbClr val="0878A4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60CA57-E09C-0741-AF30-4F44BCA99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7314" y="4514487"/>
              <a:ext cx="1504225" cy="150138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348777-A7D4-8E4A-99BE-AFB33A29B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128" y="5654436"/>
              <a:ext cx="2211990" cy="200264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5B2BD1-455F-CF43-A979-88B2F9EE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5979" y="8030679"/>
              <a:ext cx="1570968" cy="1772296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E71E9BC-9715-9A4B-A4AE-4B4D5B867FEE}"/>
                </a:ext>
              </a:extLst>
            </p:cNvPr>
            <p:cNvGrpSpPr/>
            <p:nvPr/>
          </p:nvGrpSpPr>
          <p:grpSpPr>
            <a:xfrm>
              <a:off x="1637563" y="6502775"/>
              <a:ext cx="1398522" cy="1950170"/>
              <a:chOff x="1278547" y="4731888"/>
              <a:chExt cx="2442848" cy="340643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CEE7BF7-59EB-FF45-8F3A-4317174BF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3319" y="5542167"/>
                <a:ext cx="1298076" cy="259615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EEBF22C-CB76-234A-B46D-F74AA7F84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1278547" y="4731888"/>
                <a:ext cx="1298076" cy="2596152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50947BC-4A42-0C4D-BDB6-5515B91C9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5298" y="4402234"/>
              <a:ext cx="1622383" cy="176801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5B998B6-71B5-5244-ACE3-3A145E6EC075}"/>
              </a:ext>
            </a:extLst>
          </p:cNvPr>
          <p:cNvSpPr txBox="1"/>
          <p:nvPr/>
        </p:nvSpPr>
        <p:spPr>
          <a:xfrm>
            <a:off x="3561381" y="1957210"/>
            <a:ext cx="830442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</a:rPr>
              <a:t>Lifestyle</a:t>
            </a:r>
          </a:p>
        </p:txBody>
      </p:sp>
    </p:spTree>
    <p:extLst>
      <p:ext uri="{BB962C8B-B14F-4D97-AF65-F5344CB8AC3E}">
        <p14:creationId xmlns:p14="http://schemas.microsoft.com/office/powerpoint/2010/main" val="4100233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34626-430F-3D4C-AAA0-BE0F6AEB3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  <a:t>Current Class Diagram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D60AA7-AAC9-3244-AB44-FF3FCEDF3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5">
            <a:extLst>
              <a:ext uri="{FF2B5EF4-FFF2-40B4-BE49-F238E27FC236}">
                <a16:creationId xmlns:a16="http://schemas.microsoft.com/office/drawing/2014/main" id="{3AE16726-7F56-AF41-8A11-361BE0BE6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200" y="1825625"/>
            <a:ext cx="91736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2237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E6D7E-6E1E-BA44-B4DC-E49B26D5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976" y="1303077"/>
            <a:ext cx="4176169" cy="4251845"/>
          </a:xfrm>
        </p:spPr>
        <p:txBody>
          <a:bodyPr>
            <a:normAutofit/>
          </a:bodyPr>
          <a:lstStyle/>
          <a:p>
            <a:pPr algn="ctr"/>
            <a:r>
              <a:rPr lang="en-US" sz="115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  <a:t>Profile Info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0A9C57D-F0F3-7740-8A49-7D8061891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87180"/>
            <a:ext cx="5927361" cy="6370820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b="1" u="sng" dirty="0"/>
          </a:p>
          <a:p>
            <a:r>
              <a:rPr lang="en-US" dirty="0"/>
              <a:t>    int age;</a:t>
            </a:r>
          </a:p>
          <a:p>
            <a:r>
              <a:rPr lang="en-US" dirty="0"/>
              <a:t>    int height;</a:t>
            </a:r>
          </a:p>
          <a:p>
            <a:r>
              <a:rPr lang="en-US" dirty="0"/>
              <a:t>    int weight;</a:t>
            </a:r>
          </a:p>
          <a:p>
            <a:r>
              <a:rPr lang="en-US" dirty="0"/>
              <a:t>    String name;</a:t>
            </a:r>
          </a:p>
          <a:p>
            <a:r>
              <a:rPr lang="en-US" dirty="0"/>
              <a:t>    String city;</a:t>
            </a:r>
          </a:p>
          <a:p>
            <a:r>
              <a:rPr lang="en-US" dirty="0"/>
              <a:t>    String state;</a:t>
            </a:r>
          </a:p>
          <a:p>
            <a:r>
              <a:rPr lang="en-US" dirty="0"/>
              <a:t>    String sex;</a:t>
            </a:r>
          </a:p>
          <a:p>
            <a:r>
              <a:rPr lang="en-US" dirty="0"/>
              <a:t>    String </a:t>
            </a:r>
            <a:r>
              <a:rPr lang="en-US" dirty="0" err="1"/>
              <a:t>image_uri</a:t>
            </a:r>
            <a:r>
              <a:rPr lang="en-US" dirty="0"/>
              <a:t>;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DB900-67CF-DA40-BB07-B5280575865F}"/>
              </a:ext>
            </a:extLst>
          </p:cNvPr>
          <p:cNvSpPr/>
          <p:nvPr/>
        </p:nvSpPr>
        <p:spPr>
          <a:xfrm>
            <a:off x="1706942" y="827590"/>
            <a:ext cx="23423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User Class</a:t>
            </a:r>
          </a:p>
        </p:txBody>
      </p:sp>
    </p:spTree>
    <p:extLst>
      <p:ext uri="{BB962C8B-B14F-4D97-AF65-F5344CB8AC3E}">
        <p14:creationId xmlns:p14="http://schemas.microsoft.com/office/powerpoint/2010/main" val="35050733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E6D7E-6E1E-BA44-B4DC-E49B26D5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976" y="1303077"/>
            <a:ext cx="4176169" cy="4251845"/>
          </a:xfrm>
        </p:spPr>
        <p:txBody>
          <a:bodyPr>
            <a:normAutofit/>
          </a:bodyPr>
          <a:lstStyle/>
          <a:p>
            <a:pPr algn="ctr"/>
            <a:r>
              <a:rPr lang="en-US" sz="115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  <a:t>Goal Info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DB900-67CF-DA40-BB07-B5280575865F}"/>
              </a:ext>
            </a:extLst>
          </p:cNvPr>
          <p:cNvSpPr/>
          <p:nvPr/>
        </p:nvSpPr>
        <p:spPr>
          <a:xfrm>
            <a:off x="1706942" y="827590"/>
            <a:ext cx="23423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User Class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F565E86-62A6-FC45-9934-5C4B7C0A4C6F}"/>
              </a:ext>
            </a:extLst>
          </p:cNvPr>
          <p:cNvSpPr txBox="1">
            <a:spLocks/>
          </p:cNvSpPr>
          <p:nvPr/>
        </p:nvSpPr>
        <p:spPr>
          <a:xfrm>
            <a:off x="5691265" y="1738183"/>
            <a:ext cx="5410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    </a:t>
            </a:r>
            <a:r>
              <a:rPr lang="en-US" dirty="0" err="1"/>
              <a:t>boolean</a:t>
            </a:r>
            <a:r>
              <a:rPr lang="en-US" dirty="0"/>
              <a:t> </a:t>
            </a:r>
            <a:r>
              <a:rPr lang="en-US" dirty="0" err="1"/>
              <a:t>hasGoal</a:t>
            </a:r>
            <a:r>
              <a:rPr lang="en-US" dirty="0"/>
              <a:t>;</a:t>
            </a:r>
          </a:p>
          <a:p>
            <a:r>
              <a:rPr lang="en-US" dirty="0"/>
              <a:t>    int goal;</a:t>
            </a:r>
          </a:p>
          <a:p>
            <a:r>
              <a:rPr lang="en-US" dirty="0"/>
              <a:t>    int </a:t>
            </a:r>
            <a:r>
              <a:rPr lang="en-US" dirty="0" err="1"/>
              <a:t>act_level</a:t>
            </a:r>
            <a:r>
              <a:rPr lang="en-US" dirty="0"/>
              <a:t>;</a:t>
            </a:r>
          </a:p>
          <a:p>
            <a:r>
              <a:rPr lang="en-US" dirty="0"/>
              <a:t>    int </a:t>
            </a:r>
            <a:r>
              <a:rPr lang="en-US" dirty="0" err="1"/>
              <a:t>weight_amt</a:t>
            </a:r>
            <a:r>
              <a:rPr lang="en-US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502206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E6D7E-6E1E-BA44-B4DC-E49B26D50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976" y="1303077"/>
            <a:ext cx="4176169" cy="4251845"/>
          </a:xfrm>
        </p:spPr>
        <p:txBody>
          <a:bodyPr>
            <a:normAutofit/>
          </a:bodyPr>
          <a:lstStyle/>
          <a:p>
            <a:pPr algn="ctr"/>
            <a:r>
              <a:rPr lang="en-US" sz="115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  <a:t>BMI</a:t>
            </a:r>
            <a:br>
              <a:rPr lang="en-US" sz="115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</a:br>
            <a:r>
              <a:rPr lang="en-US" sz="115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  <a:t>Info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8DB900-67CF-DA40-BB07-B5280575865F}"/>
              </a:ext>
            </a:extLst>
          </p:cNvPr>
          <p:cNvSpPr/>
          <p:nvPr/>
        </p:nvSpPr>
        <p:spPr>
          <a:xfrm>
            <a:off x="1706942" y="827590"/>
            <a:ext cx="23423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User Class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F565E86-62A6-FC45-9934-5C4B7C0A4C6F}"/>
              </a:ext>
            </a:extLst>
          </p:cNvPr>
          <p:cNvSpPr txBox="1">
            <a:spLocks/>
          </p:cNvSpPr>
          <p:nvPr/>
        </p:nvSpPr>
        <p:spPr>
          <a:xfrm>
            <a:off x="5691265" y="2458387"/>
            <a:ext cx="5410200" cy="3631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   int amount</a:t>
            </a:r>
          </a:p>
          <a:p>
            <a:r>
              <a:rPr lang="en-US" dirty="0"/>
              <a:t>   int category</a:t>
            </a:r>
          </a:p>
        </p:txBody>
      </p:sp>
    </p:spTree>
    <p:extLst>
      <p:ext uri="{BB962C8B-B14F-4D97-AF65-F5344CB8AC3E}">
        <p14:creationId xmlns:p14="http://schemas.microsoft.com/office/powerpoint/2010/main" val="965464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03D55-A83A-4B47-8082-462B651F5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04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  <a:t>User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897FDB-B4FC-574F-B142-C4FDAEB58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and set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CDFA15-133A-B44C-BBA9-34B6DC94D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19" y="1690688"/>
            <a:ext cx="7505180" cy="436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95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571AB-EDC7-5047-A4D4-C02FD2E55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74049" cy="1325563"/>
          </a:xfrm>
        </p:spPr>
        <p:txBody>
          <a:bodyPr>
            <a:noAutofit/>
          </a:bodyPr>
          <a:lstStyle/>
          <a:p>
            <a:r>
              <a:rPr lang="en-US" sz="8000" dirty="0" err="1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  <a:t>CreateUser</a:t>
            </a:r>
            <a:r>
              <a:rPr lang="en-US" sz="80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  <a:t> </a:t>
            </a:r>
            <a:r>
              <a:rPr lang="en-US" sz="8000" dirty="0" err="1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  <a:t>Util</a:t>
            </a:r>
            <a:r>
              <a:rPr lang="en-US" sz="80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  <a:t>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707CC1-B7D2-664C-A2BA-C85884CD0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public static User </a:t>
            </a:r>
            <a:r>
              <a:rPr lang="en-US" sz="2400" dirty="0" err="1"/>
              <a:t>createUser</a:t>
            </a:r>
            <a:r>
              <a:rPr lang="en-US" sz="2400" dirty="0"/>
              <a:t>() {</a:t>
            </a:r>
          </a:p>
          <a:p>
            <a:pPr marL="457200" lvl="1" indent="0">
              <a:buNone/>
            </a:pPr>
            <a:r>
              <a:rPr lang="en-US" dirty="0"/>
              <a:t>User u = new User();</a:t>
            </a:r>
          </a:p>
          <a:p>
            <a:pPr marL="457200" lvl="1" indent="0">
              <a:buNone/>
            </a:pPr>
            <a:r>
              <a:rPr lang="en-US" dirty="0"/>
              <a:t>//Get set value from user input</a:t>
            </a:r>
          </a:p>
          <a:p>
            <a:pPr marL="457200" lvl="1" indent="0">
              <a:buNone/>
            </a:pPr>
            <a:r>
              <a:rPr lang="en-US" dirty="0" err="1"/>
              <a:t>u.setUserNameAndAge</a:t>
            </a:r>
            <a:r>
              <a:rPr lang="en-US" dirty="0"/>
              <a:t>( String name, int age);</a:t>
            </a:r>
          </a:p>
          <a:p>
            <a:pPr marL="457200" lvl="1" indent="0">
              <a:buNone/>
            </a:pPr>
            <a:r>
              <a:rPr lang="en-US" dirty="0" err="1"/>
              <a:t>u.setPhysicalDetails</a:t>
            </a:r>
            <a:r>
              <a:rPr lang="en-US" dirty="0"/>
              <a:t>();</a:t>
            </a:r>
          </a:p>
          <a:p>
            <a:pPr marL="457200" lvl="1" indent="0">
              <a:buNone/>
            </a:pPr>
            <a:r>
              <a:rPr lang="en-US" dirty="0" err="1"/>
              <a:t>u.setLocation</a:t>
            </a:r>
            <a:r>
              <a:rPr lang="en-US" dirty="0"/>
              <a:t>();</a:t>
            </a:r>
          </a:p>
          <a:p>
            <a:pPr marL="457200" lvl="1" indent="0">
              <a:buNone/>
            </a:pPr>
            <a:r>
              <a:rPr lang="en-US" dirty="0" err="1"/>
              <a:t>u.setProfilePicture</a:t>
            </a:r>
            <a:r>
              <a:rPr lang="en-US" dirty="0"/>
              <a:t>();</a:t>
            </a:r>
          </a:p>
          <a:p>
            <a:pPr marL="457200" lvl="1" indent="0">
              <a:buNone/>
            </a:pPr>
            <a:r>
              <a:rPr lang="en-US" dirty="0" err="1"/>
              <a:t>u.modifyUserData</a:t>
            </a:r>
            <a:r>
              <a:rPr lang="en-US" dirty="0"/>
              <a:t>();</a:t>
            </a:r>
          </a:p>
          <a:p>
            <a:pPr marL="457200" lvl="1" indent="0">
              <a:buNone/>
            </a:pPr>
            <a:r>
              <a:rPr lang="en-US" dirty="0" err="1"/>
              <a:t>u.saveUserDataAtLocalFile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sz="2400" dirty="0"/>
              <a:t>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0629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A630C-77DE-1443-BE1D-DC73D996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Class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A5EA1F-3FDC-E043-AF35-77D251F616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7488" y="1488108"/>
            <a:ext cx="5954853" cy="4846018"/>
          </a:xfrm>
        </p:spPr>
      </p:pic>
    </p:spTree>
    <p:extLst>
      <p:ext uri="{BB962C8B-B14F-4D97-AF65-F5344CB8AC3E}">
        <p14:creationId xmlns:p14="http://schemas.microsoft.com/office/powerpoint/2010/main" val="1274265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07680-4297-DE47-BE45-9DEE752BF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10400" dirty="0" err="1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  <a:t>UserActivity</a:t>
            </a:r>
            <a:r>
              <a:rPr lang="en-US" sz="104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  <a:t>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E94EA-A4D8-9C4B-B45C-901E88EE85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7330"/>
            <a:ext cx="10515600" cy="4679633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2900" dirty="0"/>
              <a:t>User u;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public </a:t>
            </a:r>
            <a:r>
              <a:rPr lang="en-US" sz="2900" dirty="0" err="1"/>
              <a:t>UserActivity</a:t>
            </a:r>
            <a:r>
              <a:rPr lang="en-US" sz="2900" dirty="0"/>
              <a:t>(User u) {}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//Profile Fragment, Goal Fragment, </a:t>
            </a:r>
            <a:r>
              <a:rPr lang="en-US" sz="2900" dirty="0" err="1"/>
              <a:t>Bmi</a:t>
            </a:r>
            <a:r>
              <a:rPr lang="en-US" sz="2900" dirty="0"/>
              <a:t> Fragment, </a:t>
            </a:r>
          </a:p>
          <a:p>
            <a:pPr marL="0" indent="0">
              <a:buNone/>
            </a:pPr>
            <a:r>
              <a:rPr lang="en-US" sz="2900" dirty="0"/>
              <a:t>public void </a:t>
            </a:r>
            <a:r>
              <a:rPr lang="en-US" sz="2900" dirty="0" err="1"/>
              <a:t>updateUser</a:t>
            </a:r>
            <a:r>
              <a:rPr lang="en-US" sz="2900" dirty="0"/>
              <a:t>(User u) {}</a:t>
            </a:r>
          </a:p>
          <a:p>
            <a:pPr marL="0" indent="0">
              <a:buNone/>
            </a:pPr>
            <a:r>
              <a:rPr lang="en-US" sz="2900" dirty="0"/>
              <a:t>    </a:t>
            </a:r>
          </a:p>
          <a:p>
            <a:pPr marL="0" indent="0">
              <a:buNone/>
            </a:pPr>
            <a:r>
              <a:rPr lang="en-US" sz="2900" dirty="0"/>
              <a:t>//Weather fragment</a:t>
            </a:r>
          </a:p>
          <a:p>
            <a:pPr marL="0" indent="0">
              <a:buNone/>
            </a:pPr>
            <a:r>
              <a:rPr lang="en-US" sz="2900" dirty="0"/>
              <a:t>public void </a:t>
            </a:r>
            <a:r>
              <a:rPr lang="en-US" sz="2900" dirty="0" err="1"/>
              <a:t>getWeather</a:t>
            </a:r>
            <a:r>
              <a:rPr lang="en-US" sz="2900" dirty="0"/>
              <a:t>() {}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//Hiking</a:t>
            </a:r>
          </a:p>
          <a:p>
            <a:pPr marL="0" indent="0">
              <a:buNone/>
            </a:pPr>
            <a:r>
              <a:rPr lang="en-US" sz="2900" dirty="0"/>
              <a:t>public void </a:t>
            </a:r>
            <a:r>
              <a:rPr lang="en-US" sz="2900" dirty="0" err="1"/>
              <a:t>getHike</a:t>
            </a:r>
            <a:r>
              <a:rPr lang="en-US" sz="2900" dirty="0"/>
              <a:t>()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//</a:t>
            </a:r>
            <a:r>
              <a:rPr lang="en-US" sz="2900" dirty="0" err="1"/>
              <a:t>HelpFragment</a:t>
            </a:r>
            <a:endParaRPr lang="en-US" sz="2900" dirty="0"/>
          </a:p>
          <a:p>
            <a:pPr marL="0" indent="0">
              <a:buNone/>
            </a:pPr>
            <a:r>
              <a:rPr lang="en-US" sz="2900" dirty="0"/>
              <a:t>public void </a:t>
            </a:r>
            <a:r>
              <a:rPr lang="en-US" sz="2900" dirty="0" err="1"/>
              <a:t>getHelp</a:t>
            </a:r>
            <a:r>
              <a:rPr lang="en-US" sz="2900" dirty="0"/>
              <a:t>() {}</a:t>
            </a:r>
          </a:p>
          <a:p>
            <a:pPr marL="0" indent="0">
              <a:buNone/>
            </a:pPr>
            <a:endParaRPr lang="en-US" sz="2900" dirty="0"/>
          </a:p>
          <a:p>
            <a:pPr marL="0" indent="0">
              <a:buNone/>
            </a:pPr>
            <a:r>
              <a:rPr lang="en-US" sz="2900" dirty="0"/>
              <a:t>private </a:t>
            </a:r>
            <a:r>
              <a:rPr lang="en-US" sz="2900" dirty="0" err="1"/>
              <a:t>boolean</a:t>
            </a:r>
            <a:r>
              <a:rPr lang="en-US" sz="2900" dirty="0"/>
              <a:t> </a:t>
            </a:r>
            <a:r>
              <a:rPr lang="en-US" sz="2900" dirty="0" err="1"/>
              <a:t>updateLocalFileData</a:t>
            </a:r>
            <a:r>
              <a:rPr lang="en-US" sz="2900" dirty="0"/>
              <a:t>(User u) {}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983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571BF-636F-F848-BCC8-97ABBD86A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Class Diagram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614004E-6A02-0246-9AA6-8F8F7016E1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772" y="1825625"/>
            <a:ext cx="5906455" cy="4351338"/>
          </a:xfrm>
        </p:spPr>
      </p:pic>
    </p:spTree>
    <p:extLst>
      <p:ext uri="{BB962C8B-B14F-4D97-AF65-F5344CB8AC3E}">
        <p14:creationId xmlns:p14="http://schemas.microsoft.com/office/powerpoint/2010/main" val="29739999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3E37-9679-144D-AB4C-2B5C22CC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04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  <a:t>Dashboard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B5F24-FC52-524D-B41A-F9CCA282E1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err="1"/>
              <a:t>UserActivity</a:t>
            </a:r>
            <a:r>
              <a:rPr lang="en-US" dirty="0"/>
              <a:t>  </a:t>
            </a:r>
            <a:r>
              <a:rPr lang="en-US" dirty="0" err="1"/>
              <a:t>userActivity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public Dashboard() {</a:t>
            </a:r>
          </a:p>
          <a:p>
            <a:pPr marL="457200" lvl="1" indent="0">
              <a:buNone/>
            </a:pPr>
            <a:r>
              <a:rPr lang="en-US" sz="2800" dirty="0"/>
              <a:t>User u = </a:t>
            </a:r>
            <a:r>
              <a:rPr lang="en-US" sz="2800" dirty="0" err="1"/>
              <a:t>getUserFromLocalFile</a:t>
            </a:r>
            <a:r>
              <a:rPr lang="en-US" sz="2800" dirty="0"/>
              <a:t>();</a:t>
            </a:r>
          </a:p>
          <a:p>
            <a:pPr marL="457200" lvl="1" indent="0">
              <a:buNone/>
            </a:pPr>
            <a:r>
              <a:rPr lang="en-US" sz="2800" dirty="0"/>
              <a:t>if (u == null) {</a:t>
            </a:r>
          </a:p>
          <a:p>
            <a:pPr marL="457200" lvl="1" indent="0">
              <a:buNone/>
            </a:pPr>
            <a:r>
              <a:rPr lang="en-US" sz="2800" dirty="0"/>
              <a:t>	u = </a:t>
            </a:r>
            <a:r>
              <a:rPr lang="en-US" sz="2800" dirty="0" err="1"/>
              <a:t>CreateUserUtil.createUser</a:t>
            </a:r>
            <a:r>
              <a:rPr lang="en-US" sz="2800" dirty="0"/>
              <a:t>();</a:t>
            </a:r>
          </a:p>
          <a:p>
            <a:pPr marL="457200" lvl="1" indent="0">
              <a:buNone/>
            </a:pPr>
            <a:r>
              <a:rPr lang="en-US" sz="2800" dirty="0"/>
              <a:t>}</a:t>
            </a:r>
          </a:p>
          <a:p>
            <a:pPr marL="457200" lvl="1" indent="0">
              <a:buNone/>
            </a:pPr>
            <a:r>
              <a:rPr lang="en-US" sz="2800" dirty="0"/>
              <a:t>activity = new </a:t>
            </a:r>
            <a:r>
              <a:rPr lang="en-US" sz="2800" dirty="0" err="1"/>
              <a:t>UserActivity</a:t>
            </a:r>
            <a:r>
              <a:rPr lang="en-US" sz="2800" dirty="0"/>
              <a:t>(u);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private User  </a:t>
            </a:r>
            <a:r>
              <a:rPr lang="en-US" dirty="0" err="1"/>
              <a:t>getUserFromLocalFile</a:t>
            </a:r>
            <a:r>
              <a:rPr lang="en-US" dirty="0"/>
              <a:t>() {}</a:t>
            </a:r>
          </a:p>
          <a:p>
            <a:pPr marL="0" indent="0">
              <a:buNone/>
            </a:pPr>
            <a:r>
              <a:rPr lang="en-US" dirty="0"/>
              <a:t>public void  </a:t>
            </a:r>
            <a:r>
              <a:rPr lang="en-US" dirty="0" err="1"/>
              <a:t>operateOnProfile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public void  </a:t>
            </a:r>
            <a:r>
              <a:rPr lang="en-US" dirty="0" err="1"/>
              <a:t>operateOnGoal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public void </a:t>
            </a:r>
            <a:r>
              <a:rPr lang="en-US" dirty="0" err="1"/>
              <a:t>getHike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public void </a:t>
            </a:r>
            <a:r>
              <a:rPr lang="en-US" dirty="0" err="1"/>
              <a:t>getWeather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359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9C921C0-889B-184E-ADE9-21E2EB72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8163" y="3457060"/>
            <a:ext cx="5435179" cy="1655762"/>
          </a:xfrm>
        </p:spPr>
        <p:txBody>
          <a:bodyPr>
            <a:normAutofit/>
          </a:bodyPr>
          <a:lstStyle/>
          <a:p>
            <a:r>
              <a:rPr lang="en-US" sz="4400" dirty="0"/>
              <a:t>Nicole Morris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281B63-665E-D840-BFEA-427A318FB597}"/>
              </a:ext>
            </a:extLst>
          </p:cNvPr>
          <p:cNvGrpSpPr/>
          <p:nvPr/>
        </p:nvGrpSpPr>
        <p:grpSpPr>
          <a:xfrm>
            <a:off x="8429257" y="1681786"/>
            <a:ext cx="3110640" cy="3110640"/>
            <a:chOff x="404106" y="3804444"/>
            <a:chExt cx="6324425" cy="6324425"/>
          </a:xfrm>
        </p:grpSpPr>
        <p:sp>
          <p:nvSpPr>
            <p:cNvPr id="4" name="Heart 3">
              <a:extLst>
                <a:ext uri="{FF2B5EF4-FFF2-40B4-BE49-F238E27FC236}">
                  <a16:creationId xmlns:a16="http://schemas.microsoft.com/office/drawing/2014/main" id="{D0DA26ED-0EB5-1949-917D-103F9E1D1CE5}"/>
                </a:ext>
              </a:extLst>
            </p:cNvPr>
            <p:cNvSpPr/>
            <p:nvPr/>
          </p:nvSpPr>
          <p:spPr>
            <a:xfrm>
              <a:off x="404106" y="3804444"/>
              <a:ext cx="6324425" cy="6324425"/>
            </a:xfrm>
            <a:prstGeom prst="heart">
              <a:avLst/>
            </a:prstGeom>
            <a:solidFill>
              <a:srgbClr val="0878A4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60CA57-E09C-0741-AF30-4F44BCA99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7314" y="4514487"/>
              <a:ext cx="1504225" cy="150138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348777-A7D4-8E4A-99BE-AFB33A29B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128" y="5654436"/>
              <a:ext cx="2211990" cy="200264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5B2BD1-455F-CF43-A979-88B2F9EE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5979" y="8030679"/>
              <a:ext cx="1570968" cy="1772296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E71E9BC-9715-9A4B-A4AE-4B4D5B867FEE}"/>
                </a:ext>
              </a:extLst>
            </p:cNvPr>
            <p:cNvGrpSpPr/>
            <p:nvPr/>
          </p:nvGrpSpPr>
          <p:grpSpPr>
            <a:xfrm>
              <a:off x="1637563" y="6502775"/>
              <a:ext cx="1398522" cy="1950170"/>
              <a:chOff x="1278547" y="4731888"/>
              <a:chExt cx="2442848" cy="340643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CEE7BF7-59EB-FF45-8F3A-4317174BF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3319" y="5542167"/>
                <a:ext cx="1298076" cy="259615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EEBF22C-CB76-234A-B46D-F74AA7F84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1278547" y="4731888"/>
                <a:ext cx="1298076" cy="2596152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50947BC-4A42-0C4D-BDB6-5515B91C9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5298" y="4402234"/>
              <a:ext cx="1622383" cy="176801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5B998B6-71B5-5244-ACE3-3A145E6EC075}"/>
              </a:ext>
            </a:extLst>
          </p:cNvPr>
          <p:cNvSpPr txBox="1"/>
          <p:nvPr/>
        </p:nvSpPr>
        <p:spPr>
          <a:xfrm>
            <a:off x="124832" y="2133621"/>
            <a:ext cx="830442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</a:rPr>
              <a:t>Design Lead</a:t>
            </a:r>
          </a:p>
        </p:txBody>
      </p:sp>
    </p:spTree>
    <p:extLst>
      <p:ext uri="{BB962C8B-B14F-4D97-AF65-F5344CB8AC3E}">
        <p14:creationId xmlns:p14="http://schemas.microsoft.com/office/powerpoint/2010/main" val="10105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6F3AC-5C1C-094C-BD7C-DDB6535D9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CDA4B-A592-424E-ACB4-5B89EB9B8A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104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</a:rPr>
              <a:t>Class Diagram Update</a:t>
            </a:r>
          </a:p>
        </p:txBody>
      </p:sp>
    </p:spTree>
    <p:extLst>
      <p:ext uri="{BB962C8B-B14F-4D97-AF65-F5344CB8AC3E}">
        <p14:creationId xmlns:p14="http://schemas.microsoft.com/office/powerpoint/2010/main" val="41271568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F5949-5819-4147-B638-72EE40ED6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104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  <a:t>Extensibility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AF325-CEC6-9E46-87A6-ED8A5F9A2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OOD?</a:t>
            </a:r>
          </a:p>
          <a:p>
            <a:r>
              <a:rPr lang="en-US"/>
              <a:t>Multiple User logged In?</a:t>
            </a:r>
            <a:endParaRPr lang="en-US" dirty="0"/>
          </a:p>
          <a:p>
            <a:r>
              <a:rPr lang="en-US" dirty="0"/>
              <a:t>Database?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F87698-1E13-584C-ACAD-E41AB4305059}"/>
              </a:ext>
            </a:extLst>
          </p:cNvPr>
          <p:cNvSpPr txBox="1"/>
          <p:nvPr/>
        </p:nvSpPr>
        <p:spPr>
          <a:xfrm>
            <a:off x="4777740" y="30289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179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26064-9CFA-3B4A-8E03-1003F8D4F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8063" y="671382"/>
            <a:ext cx="3748790" cy="4791491"/>
          </a:xfrm>
        </p:spPr>
        <p:txBody>
          <a:bodyPr>
            <a:noAutofit/>
          </a:bodyPr>
          <a:lstStyle/>
          <a:p>
            <a:pPr algn="ctr"/>
            <a:r>
              <a:rPr lang="en-US" sz="104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  <a:t>User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253FC-8FB9-984B-A5C3-5642ECCF0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6460" y="1123350"/>
            <a:ext cx="58973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Profile profile;</a:t>
            </a:r>
          </a:p>
          <a:p>
            <a:pPr marL="0" indent="0">
              <a:buNone/>
            </a:pPr>
            <a:r>
              <a:rPr lang="en-US" dirty="0"/>
              <a:t>Goal goal;</a:t>
            </a:r>
          </a:p>
          <a:p>
            <a:pPr marL="0" indent="0">
              <a:buNone/>
            </a:pPr>
            <a:r>
              <a:rPr lang="en-US" dirty="0"/>
              <a:t>BMI </a:t>
            </a:r>
            <a:r>
              <a:rPr lang="en-US" dirty="0" err="1"/>
              <a:t>bmi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public User() {}</a:t>
            </a:r>
          </a:p>
          <a:p>
            <a:pPr marL="0" indent="0">
              <a:buNone/>
            </a:pPr>
            <a:r>
              <a:rPr lang="en-US" dirty="0"/>
              <a:t>public Profile </a:t>
            </a:r>
            <a:r>
              <a:rPr lang="en-US" dirty="0" err="1"/>
              <a:t>getProfile</a:t>
            </a:r>
            <a:r>
              <a:rPr lang="en-US" dirty="0"/>
              <a:t>() {}</a:t>
            </a:r>
          </a:p>
          <a:p>
            <a:pPr marL="0" indent="0">
              <a:buNone/>
            </a:pPr>
            <a:r>
              <a:rPr lang="en-US" dirty="0"/>
              <a:t>public BMI </a:t>
            </a:r>
            <a:r>
              <a:rPr lang="en-US" dirty="0" err="1"/>
              <a:t>getBMI</a:t>
            </a:r>
            <a:r>
              <a:rPr lang="en-US" dirty="0"/>
              <a:t>() {}</a:t>
            </a:r>
          </a:p>
        </p:txBody>
      </p:sp>
    </p:spTree>
    <p:extLst>
      <p:ext uri="{BB962C8B-B14F-4D97-AF65-F5344CB8AC3E}">
        <p14:creationId xmlns:p14="http://schemas.microsoft.com/office/powerpoint/2010/main" val="2720658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64E3F-462C-F44B-957C-6E3801007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104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  <a:t>Profile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6EA8B1-5E16-E246-86ED-76EBEA3CCB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int age;</a:t>
            </a:r>
          </a:p>
          <a:p>
            <a:pPr marL="0" indent="0">
              <a:buNone/>
            </a:pPr>
            <a:r>
              <a:rPr lang="en-US" dirty="0"/>
              <a:t>int height;</a:t>
            </a:r>
          </a:p>
          <a:p>
            <a:pPr marL="0" indent="0">
              <a:buNone/>
            </a:pPr>
            <a:r>
              <a:rPr lang="en-US" dirty="0"/>
              <a:t>int weight;</a:t>
            </a:r>
          </a:p>
          <a:p>
            <a:pPr marL="0" indent="0">
              <a:buNone/>
            </a:pPr>
            <a:r>
              <a:rPr lang="en-US" dirty="0"/>
              <a:t>String name;</a:t>
            </a:r>
          </a:p>
          <a:p>
            <a:pPr marL="0" indent="0">
              <a:buNone/>
            </a:pPr>
            <a:r>
              <a:rPr lang="en-US" dirty="0"/>
              <a:t>String city;</a:t>
            </a:r>
          </a:p>
          <a:p>
            <a:pPr marL="0" indent="0">
              <a:buNone/>
            </a:pPr>
            <a:r>
              <a:rPr lang="en-US" dirty="0"/>
              <a:t>String state;</a:t>
            </a:r>
          </a:p>
          <a:p>
            <a:pPr marL="0" indent="0">
              <a:buNone/>
            </a:pPr>
            <a:r>
              <a:rPr lang="en-US" dirty="0"/>
              <a:t>String sex;</a:t>
            </a:r>
          </a:p>
          <a:p>
            <a:pPr marL="0" indent="0">
              <a:buNone/>
            </a:pPr>
            <a:r>
              <a:rPr lang="en-US" dirty="0"/>
              <a:t>String </a:t>
            </a:r>
            <a:r>
              <a:rPr lang="en-US" dirty="0" err="1"/>
              <a:t>image_path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    </a:t>
            </a:r>
          </a:p>
          <a:p>
            <a:pPr marL="0" indent="0">
              <a:buNone/>
            </a:pPr>
            <a:r>
              <a:rPr lang="en-US" dirty="0"/>
              <a:t>//set and get methods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6836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39CB1-7614-1745-B30F-9E770C3C2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747" y="950860"/>
            <a:ext cx="5117892" cy="4521668"/>
          </a:xfrm>
        </p:spPr>
        <p:txBody>
          <a:bodyPr>
            <a:noAutofit/>
          </a:bodyPr>
          <a:lstStyle/>
          <a:p>
            <a:pPr algn="ctr"/>
            <a:r>
              <a:rPr lang="en-US" sz="104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  <a:t>Goal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BD6B0-E339-BF4A-AB18-1BFA281A0E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3928" y="1036025"/>
            <a:ext cx="5672528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String </a:t>
            </a:r>
            <a:r>
              <a:rPr lang="en-US" dirty="0" err="1"/>
              <a:t>goalType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int amount;</a:t>
            </a:r>
          </a:p>
          <a:p>
            <a:pPr marL="0" indent="0">
              <a:buNone/>
            </a:pPr>
            <a:r>
              <a:rPr lang="en-US" dirty="0"/>
              <a:t>int </a:t>
            </a:r>
            <a:r>
              <a:rPr lang="en-US" dirty="0" err="1"/>
              <a:t>avtivity_level</a:t>
            </a:r>
            <a:r>
              <a:rPr lang="en-US" dirty="0"/>
              <a:t>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//set and get methods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3101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A4D36-193B-BA43-AD98-CF60B4B11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191" y="949741"/>
            <a:ext cx="4138534" cy="4476698"/>
          </a:xfrm>
        </p:spPr>
        <p:txBody>
          <a:bodyPr>
            <a:noAutofit/>
          </a:bodyPr>
          <a:lstStyle/>
          <a:p>
            <a:pPr algn="ctr"/>
            <a:r>
              <a:rPr lang="en-US" sz="104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  <a:t>BMI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7AA89-48D6-2B43-B78D-871B3D858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1626" y="1405901"/>
            <a:ext cx="6032292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 amount;</a:t>
            </a:r>
          </a:p>
          <a:p>
            <a:pPr marL="0" indent="0">
              <a:buNone/>
            </a:pPr>
            <a:r>
              <a:rPr lang="en-US" dirty="0"/>
              <a:t>String category;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public void </a:t>
            </a:r>
            <a:r>
              <a:rPr lang="en-US" dirty="0" err="1"/>
              <a:t>setBMI</a:t>
            </a:r>
            <a:r>
              <a:rPr lang="en-US" dirty="0"/>
              <a:t>(Profile p){}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//set and get methods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8749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07CC8-9BEF-4447-8FDC-1B979D469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10400" dirty="0" err="1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  <a:t>UserActivity</a:t>
            </a:r>
            <a:r>
              <a:rPr lang="en-US" sz="104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  <a:t>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838D1-D74B-9745-8802-67288D0AD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User u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public void </a:t>
            </a:r>
            <a:r>
              <a:rPr lang="en-US" dirty="0" err="1"/>
              <a:t>updateProfile</a:t>
            </a:r>
            <a:r>
              <a:rPr lang="en-US" dirty="0"/>
              <a:t>(Profile p) {}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Public void </a:t>
            </a:r>
            <a:r>
              <a:rPr lang="en-US" dirty="0" err="1"/>
              <a:t>updateBMI</a:t>
            </a:r>
            <a:r>
              <a:rPr lang="en-US" dirty="0"/>
              <a:t>(BMI </a:t>
            </a:r>
            <a:r>
              <a:rPr lang="en-US" dirty="0" err="1"/>
              <a:t>bmi</a:t>
            </a:r>
            <a:r>
              <a:rPr lang="en-US" dirty="0"/>
              <a:t>){}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Public void </a:t>
            </a:r>
            <a:r>
              <a:rPr lang="en-US" dirty="0" err="1"/>
              <a:t>updateGoal</a:t>
            </a:r>
            <a:r>
              <a:rPr lang="en-US" dirty="0"/>
              <a:t>(Goal goal){}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261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43E37-9679-144D-AB4C-2B5C22CC6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6694" y="823392"/>
            <a:ext cx="6107243" cy="5211216"/>
          </a:xfrm>
        </p:spPr>
        <p:txBody>
          <a:bodyPr>
            <a:noAutofit/>
          </a:bodyPr>
          <a:lstStyle/>
          <a:p>
            <a:pPr algn="ctr"/>
            <a:r>
              <a:rPr lang="en-US" sz="104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  <a:t>Dashboard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B5F24-FC52-524D-B41A-F9CCA282E1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209" y="1375920"/>
            <a:ext cx="3703820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dirty="0" err="1"/>
              <a:t>UserActivity</a:t>
            </a:r>
            <a:r>
              <a:rPr lang="en-US" dirty="0"/>
              <a:t>  </a:t>
            </a:r>
            <a:r>
              <a:rPr lang="en-US" dirty="0" err="1"/>
              <a:t>userActivity</a:t>
            </a:r>
            <a:r>
              <a:rPr lang="en-US" dirty="0"/>
              <a:t>;</a:t>
            </a:r>
          </a:p>
          <a:p>
            <a:pPr marL="0" indent="0">
              <a:buNone/>
            </a:pPr>
            <a:r>
              <a:rPr lang="en-US" dirty="0"/>
              <a:t>List&lt;User&gt; users;</a:t>
            </a:r>
          </a:p>
          <a:p>
            <a:pPr marL="0" indent="0">
              <a:buNone/>
            </a:pPr>
            <a:r>
              <a:rPr lang="en-US" dirty="0"/>
              <a:t>public Dashboard() {</a:t>
            </a:r>
          </a:p>
          <a:p>
            <a:pPr marL="457200" lvl="1" indent="0">
              <a:buNone/>
            </a:pPr>
            <a:r>
              <a:rPr lang="en-US" sz="2800" dirty="0"/>
              <a:t>users = </a:t>
            </a:r>
            <a:r>
              <a:rPr lang="en-US" sz="2800" dirty="0" err="1"/>
              <a:t>getUserFromLocalFile</a:t>
            </a:r>
            <a:r>
              <a:rPr lang="en-US" sz="2800" dirty="0"/>
              <a:t>();</a:t>
            </a:r>
          </a:p>
          <a:p>
            <a:pPr marL="457200" lvl="1" indent="0">
              <a:buNone/>
            </a:pPr>
            <a:r>
              <a:rPr lang="en-US" sz="2800" dirty="0"/>
              <a:t>if (u == null) {</a:t>
            </a:r>
          </a:p>
          <a:p>
            <a:pPr marL="457200" lvl="1" indent="0">
              <a:buNone/>
            </a:pPr>
            <a:r>
              <a:rPr lang="en-US" sz="2800" dirty="0"/>
              <a:t>	u = </a:t>
            </a:r>
            <a:r>
              <a:rPr lang="en-US" sz="2800" dirty="0" err="1"/>
              <a:t>CreateUserUtil.createUser</a:t>
            </a:r>
            <a:r>
              <a:rPr lang="en-US" sz="2800" dirty="0"/>
              <a:t>();</a:t>
            </a:r>
          </a:p>
          <a:p>
            <a:pPr marL="457200" lvl="1" indent="0">
              <a:buNone/>
            </a:pPr>
            <a:r>
              <a:rPr lang="en-US" sz="2800" dirty="0"/>
              <a:t>           </a:t>
            </a:r>
            <a:r>
              <a:rPr lang="en-US" sz="2800" dirty="0" err="1"/>
              <a:t>users.add</a:t>
            </a:r>
            <a:r>
              <a:rPr lang="en-US" sz="2800" dirty="0"/>
              <a:t>(u);</a:t>
            </a:r>
          </a:p>
          <a:p>
            <a:pPr marL="457200" lvl="1" indent="0">
              <a:buNone/>
            </a:pPr>
            <a:r>
              <a:rPr lang="en-US" sz="2800" dirty="0"/>
              <a:t>}</a:t>
            </a:r>
          </a:p>
          <a:p>
            <a:pPr marL="457200" lvl="1" indent="0">
              <a:buNone/>
            </a:pPr>
            <a:r>
              <a:rPr lang="en-US" sz="2800" dirty="0"/>
              <a:t>activity = new </a:t>
            </a:r>
            <a:r>
              <a:rPr lang="en-US" sz="2800" dirty="0" err="1"/>
              <a:t>UserActivity</a:t>
            </a:r>
            <a:r>
              <a:rPr lang="en-US" sz="2800" dirty="0"/>
              <a:t>(</a:t>
            </a:r>
            <a:r>
              <a:rPr lang="en-US" sz="2800" dirty="0" err="1"/>
              <a:t>users.get</a:t>
            </a:r>
            <a:r>
              <a:rPr lang="en-US" sz="2800" dirty="0"/>
              <a:t>(0));</a:t>
            </a:r>
          </a:p>
          <a:p>
            <a:pPr marL="0" indent="0">
              <a:buNone/>
            </a:pPr>
            <a:r>
              <a:rPr lang="en-US" dirty="0"/>
              <a:t>}</a:t>
            </a:r>
          </a:p>
          <a:p>
            <a:pPr marL="0" indent="0">
              <a:buNone/>
            </a:pPr>
            <a:r>
              <a:rPr lang="en-US" dirty="0"/>
              <a:t>public  void </a:t>
            </a:r>
            <a:r>
              <a:rPr lang="en-US" dirty="0" err="1"/>
              <a:t>addUser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public void </a:t>
            </a:r>
            <a:r>
              <a:rPr lang="en-US" dirty="0" err="1"/>
              <a:t>chooseUser</a:t>
            </a:r>
            <a:r>
              <a:rPr lang="en-US" dirty="0"/>
              <a:t>();</a:t>
            </a:r>
          </a:p>
          <a:p>
            <a:pPr marL="0" indent="0">
              <a:buNone/>
            </a:pPr>
            <a:r>
              <a:rPr lang="en-US" dirty="0"/>
              <a:t>private User  </a:t>
            </a:r>
            <a:r>
              <a:rPr lang="en-US" dirty="0" err="1"/>
              <a:t>getUserFromLocalFile</a:t>
            </a:r>
            <a:r>
              <a:rPr lang="en-US" dirty="0"/>
              <a:t>() {}</a:t>
            </a:r>
          </a:p>
          <a:p>
            <a:pPr marL="0" indent="0">
              <a:buNone/>
            </a:pPr>
            <a:r>
              <a:rPr lang="en-US" dirty="0"/>
              <a:t>public void  </a:t>
            </a:r>
            <a:r>
              <a:rPr lang="en-US" dirty="0" err="1"/>
              <a:t>operateOnProfile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public void  </a:t>
            </a:r>
            <a:r>
              <a:rPr lang="en-US" dirty="0" err="1"/>
              <a:t>operateOnGoal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public void </a:t>
            </a:r>
            <a:r>
              <a:rPr lang="en-US" dirty="0" err="1"/>
              <a:t>getHike</a:t>
            </a:r>
            <a:r>
              <a:rPr lang="en-US" dirty="0"/>
              <a:t>()</a:t>
            </a:r>
          </a:p>
          <a:p>
            <a:pPr marL="0" indent="0">
              <a:buNone/>
            </a:pPr>
            <a:r>
              <a:rPr lang="en-US" dirty="0"/>
              <a:t>public void </a:t>
            </a:r>
            <a:r>
              <a:rPr lang="en-US" dirty="0" err="1"/>
              <a:t>getWeather</a:t>
            </a:r>
            <a:r>
              <a:rPr lang="en-US" dirty="0"/>
              <a:t>()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3376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9C921C0-889B-184E-ADE9-21E2EB72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9843" y="3429000"/>
            <a:ext cx="5435179" cy="1655762"/>
          </a:xfrm>
        </p:spPr>
        <p:txBody>
          <a:bodyPr>
            <a:normAutofit/>
          </a:bodyPr>
          <a:lstStyle/>
          <a:p>
            <a:r>
              <a:rPr lang="en-US" sz="4400" dirty="0"/>
              <a:t>Hui Zhou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281B63-665E-D840-BFEA-427A318FB597}"/>
              </a:ext>
            </a:extLst>
          </p:cNvPr>
          <p:cNvGrpSpPr/>
          <p:nvPr/>
        </p:nvGrpSpPr>
        <p:grpSpPr>
          <a:xfrm>
            <a:off x="8429257" y="1681786"/>
            <a:ext cx="3110640" cy="3110640"/>
            <a:chOff x="404106" y="3804444"/>
            <a:chExt cx="6324425" cy="6324425"/>
          </a:xfrm>
        </p:grpSpPr>
        <p:sp>
          <p:nvSpPr>
            <p:cNvPr id="4" name="Heart 3">
              <a:extLst>
                <a:ext uri="{FF2B5EF4-FFF2-40B4-BE49-F238E27FC236}">
                  <a16:creationId xmlns:a16="http://schemas.microsoft.com/office/drawing/2014/main" id="{D0DA26ED-0EB5-1949-917D-103F9E1D1CE5}"/>
                </a:ext>
              </a:extLst>
            </p:cNvPr>
            <p:cNvSpPr/>
            <p:nvPr/>
          </p:nvSpPr>
          <p:spPr>
            <a:xfrm>
              <a:off x="404106" y="3804444"/>
              <a:ext cx="6324425" cy="6324425"/>
            </a:xfrm>
            <a:prstGeom prst="heart">
              <a:avLst/>
            </a:prstGeom>
            <a:solidFill>
              <a:srgbClr val="0878A4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60CA57-E09C-0741-AF30-4F44BCA99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7314" y="4514487"/>
              <a:ext cx="1504225" cy="150138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348777-A7D4-8E4A-99BE-AFB33A29B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128" y="5654436"/>
              <a:ext cx="2211990" cy="200264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5B2BD1-455F-CF43-A979-88B2F9EE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5979" y="8030679"/>
              <a:ext cx="1570968" cy="1772296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E71E9BC-9715-9A4B-A4AE-4B4D5B867FEE}"/>
                </a:ext>
              </a:extLst>
            </p:cNvPr>
            <p:cNvGrpSpPr/>
            <p:nvPr/>
          </p:nvGrpSpPr>
          <p:grpSpPr>
            <a:xfrm>
              <a:off x="1637563" y="6502775"/>
              <a:ext cx="1398522" cy="1950170"/>
              <a:chOff x="1278547" y="4731888"/>
              <a:chExt cx="2442848" cy="340643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CEE7BF7-59EB-FF45-8F3A-4317174BF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3319" y="5542167"/>
                <a:ext cx="1298076" cy="259615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EEBF22C-CB76-234A-B46D-F74AA7F84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1278547" y="4731888"/>
                <a:ext cx="1298076" cy="2596152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50947BC-4A42-0C4D-BDB6-5515B91C9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5298" y="4402234"/>
              <a:ext cx="1622383" cy="176801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5B998B6-71B5-5244-ACE3-3A145E6EC075}"/>
              </a:ext>
            </a:extLst>
          </p:cNvPr>
          <p:cNvSpPr txBox="1"/>
          <p:nvPr/>
        </p:nvSpPr>
        <p:spPr>
          <a:xfrm>
            <a:off x="124832" y="2133621"/>
            <a:ext cx="830442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</a:rPr>
              <a:t>Test Lead</a:t>
            </a:r>
          </a:p>
        </p:txBody>
      </p:sp>
    </p:spTree>
    <p:extLst>
      <p:ext uri="{BB962C8B-B14F-4D97-AF65-F5344CB8AC3E}">
        <p14:creationId xmlns:p14="http://schemas.microsoft.com/office/powerpoint/2010/main" val="45309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445E8-BD34-F945-8483-1ED8B1B1B7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A3D49-4B82-0447-ABEE-DE4C459390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93556E-7E57-7441-8A81-50FA8DA80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51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9C921C0-889B-184E-ADE9-21E2EB72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3457060"/>
            <a:ext cx="12192000" cy="1655762"/>
          </a:xfrm>
        </p:spPr>
        <p:txBody>
          <a:bodyPr>
            <a:normAutofit/>
          </a:bodyPr>
          <a:lstStyle/>
          <a:p>
            <a:r>
              <a:rPr lang="en-US" sz="4400" dirty="0"/>
              <a:t>Demo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B998B6-71B5-5244-ACE3-3A145E6EC075}"/>
              </a:ext>
            </a:extLst>
          </p:cNvPr>
          <p:cNvSpPr txBox="1"/>
          <p:nvPr/>
        </p:nvSpPr>
        <p:spPr>
          <a:xfrm>
            <a:off x="0" y="2133621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</a:rPr>
              <a:t>Our App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4EBA95-7BC4-3E4B-8C3D-4A81F4911224}"/>
              </a:ext>
            </a:extLst>
          </p:cNvPr>
          <p:cNvSpPr txBox="1"/>
          <p:nvPr/>
        </p:nvSpPr>
        <p:spPr>
          <a:xfrm>
            <a:off x="2808915" y="543576"/>
            <a:ext cx="4475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0878A4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5EEAA2-7465-1745-97AD-383A67449820}"/>
              </a:ext>
            </a:extLst>
          </p:cNvPr>
          <p:cNvSpPr/>
          <p:nvPr/>
        </p:nvSpPr>
        <p:spPr>
          <a:xfrm>
            <a:off x="2071749" y="494418"/>
            <a:ext cx="590758" cy="590758"/>
          </a:xfrm>
          <a:prstGeom prst="rect">
            <a:avLst/>
          </a:prstGeom>
          <a:solidFill>
            <a:srgbClr val="0878A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D58BCB-21FD-7347-8589-28D7EE25AA4C}"/>
              </a:ext>
            </a:extLst>
          </p:cNvPr>
          <p:cNvSpPr txBox="1"/>
          <p:nvPr/>
        </p:nvSpPr>
        <p:spPr>
          <a:xfrm>
            <a:off x="1965422" y="2964988"/>
            <a:ext cx="4475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003D73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3E9A79-5384-C842-8DBA-A87941F726A8}"/>
              </a:ext>
            </a:extLst>
          </p:cNvPr>
          <p:cNvSpPr/>
          <p:nvPr/>
        </p:nvSpPr>
        <p:spPr>
          <a:xfrm>
            <a:off x="1228256" y="2915830"/>
            <a:ext cx="590758" cy="590758"/>
          </a:xfrm>
          <a:prstGeom prst="rect">
            <a:avLst/>
          </a:prstGeom>
          <a:solidFill>
            <a:srgbClr val="003D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2DF4DF-AE3C-2C46-8241-5B01F7036E5A}"/>
              </a:ext>
            </a:extLst>
          </p:cNvPr>
          <p:cNvSpPr txBox="1"/>
          <p:nvPr/>
        </p:nvSpPr>
        <p:spPr>
          <a:xfrm>
            <a:off x="2640337" y="5668093"/>
            <a:ext cx="4475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1ECFD6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7D6A88-2152-A640-B72F-58D653EBD985}"/>
              </a:ext>
            </a:extLst>
          </p:cNvPr>
          <p:cNvSpPr/>
          <p:nvPr/>
        </p:nvSpPr>
        <p:spPr>
          <a:xfrm>
            <a:off x="1903171" y="5618935"/>
            <a:ext cx="590758" cy="590758"/>
          </a:xfrm>
          <a:prstGeom prst="rect">
            <a:avLst/>
          </a:prstGeom>
          <a:solidFill>
            <a:srgbClr val="1ECF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BBF418-0FE9-134B-A8A4-F5499F9D43BB}"/>
              </a:ext>
            </a:extLst>
          </p:cNvPr>
          <p:cNvSpPr txBox="1"/>
          <p:nvPr/>
        </p:nvSpPr>
        <p:spPr>
          <a:xfrm>
            <a:off x="9383085" y="409172"/>
            <a:ext cx="4475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EDD170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A8D7642-8FB2-E847-9F5B-8A52BBD7EE4C}"/>
              </a:ext>
            </a:extLst>
          </p:cNvPr>
          <p:cNvSpPr/>
          <p:nvPr/>
        </p:nvSpPr>
        <p:spPr>
          <a:xfrm>
            <a:off x="8645919" y="360014"/>
            <a:ext cx="590758" cy="590758"/>
          </a:xfrm>
          <a:prstGeom prst="rect">
            <a:avLst/>
          </a:prstGeom>
          <a:solidFill>
            <a:srgbClr val="EDD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3C7A31-8A62-5A48-8162-28CCD073EAE3}"/>
              </a:ext>
            </a:extLst>
          </p:cNvPr>
          <p:cNvSpPr txBox="1"/>
          <p:nvPr/>
        </p:nvSpPr>
        <p:spPr>
          <a:xfrm>
            <a:off x="10686116" y="1997848"/>
            <a:ext cx="4475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C05640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7735E9-D367-8F40-9739-FB058DF8512D}"/>
              </a:ext>
            </a:extLst>
          </p:cNvPr>
          <p:cNvSpPr/>
          <p:nvPr/>
        </p:nvSpPr>
        <p:spPr>
          <a:xfrm>
            <a:off x="9948950" y="1948690"/>
            <a:ext cx="590758" cy="590758"/>
          </a:xfrm>
          <a:prstGeom prst="rect">
            <a:avLst/>
          </a:prstGeom>
          <a:solidFill>
            <a:srgbClr val="C056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263CD7-F7A7-A74C-B72F-9F16CB629E0F}"/>
              </a:ext>
            </a:extLst>
          </p:cNvPr>
          <p:cNvSpPr txBox="1"/>
          <p:nvPr/>
        </p:nvSpPr>
        <p:spPr>
          <a:xfrm>
            <a:off x="10455570" y="4412916"/>
            <a:ext cx="4475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000000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91C446-6BDE-284C-BDE9-69E5FF94532C}"/>
              </a:ext>
            </a:extLst>
          </p:cNvPr>
          <p:cNvSpPr/>
          <p:nvPr/>
        </p:nvSpPr>
        <p:spPr>
          <a:xfrm>
            <a:off x="9718404" y="4363758"/>
            <a:ext cx="590758" cy="590758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8AF6B4-23F1-DA48-B1A9-A468A6C7BE26}"/>
              </a:ext>
            </a:extLst>
          </p:cNvPr>
          <p:cNvSpPr txBox="1"/>
          <p:nvPr/>
        </p:nvSpPr>
        <p:spPr>
          <a:xfrm>
            <a:off x="7185312" y="5310096"/>
            <a:ext cx="44757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6BD178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84B4C4-DFFC-AE4D-83D2-103C1C9ABFFE}"/>
              </a:ext>
            </a:extLst>
          </p:cNvPr>
          <p:cNvSpPr/>
          <p:nvPr/>
        </p:nvSpPr>
        <p:spPr>
          <a:xfrm>
            <a:off x="6448146" y="5260938"/>
            <a:ext cx="590758" cy="590758"/>
          </a:xfrm>
          <a:prstGeom prst="rect">
            <a:avLst/>
          </a:prstGeom>
          <a:solidFill>
            <a:srgbClr val="6BD1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31931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5281B63-665E-D840-BFEA-427A318FB597}"/>
              </a:ext>
            </a:extLst>
          </p:cNvPr>
          <p:cNvGrpSpPr/>
          <p:nvPr/>
        </p:nvGrpSpPr>
        <p:grpSpPr>
          <a:xfrm>
            <a:off x="566855" y="1725329"/>
            <a:ext cx="3110640" cy="3110640"/>
            <a:chOff x="404106" y="3804444"/>
            <a:chExt cx="6324425" cy="6324425"/>
          </a:xfrm>
        </p:grpSpPr>
        <p:sp>
          <p:nvSpPr>
            <p:cNvPr id="4" name="Heart 3">
              <a:extLst>
                <a:ext uri="{FF2B5EF4-FFF2-40B4-BE49-F238E27FC236}">
                  <a16:creationId xmlns:a16="http://schemas.microsoft.com/office/drawing/2014/main" id="{D0DA26ED-0EB5-1949-917D-103F9E1D1CE5}"/>
                </a:ext>
              </a:extLst>
            </p:cNvPr>
            <p:cNvSpPr/>
            <p:nvPr/>
          </p:nvSpPr>
          <p:spPr>
            <a:xfrm>
              <a:off x="404106" y="3804444"/>
              <a:ext cx="6324425" cy="6324425"/>
            </a:xfrm>
            <a:prstGeom prst="heart">
              <a:avLst/>
            </a:prstGeom>
            <a:solidFill>
              <a:srgbClr val="0878A4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60CA57-E09C-0741-AF30-4F44BCA99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7314" y="4514487"/>
              <a:ext cx="1504225" cy="150138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348777-A7D4-8E4A-99BE-AFB33A29B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128" y="5654436"/>
              <a:ext cx="2211990" cy="200264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5B2BD1-455F-CF43-A979-88B2F9EE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5979" y="8030679"/>
              <a:ext cx="1570968" cy="1772296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E71E9BC-9715-9A4B-A4AE-4B4D5B867FEE}"/>
                </a:ext>
              </a:extLst>
            </p:cNvPr>
            <p:cNvGrpSpPr/>
            <p:nvPr/>
          </p:nvGrpSpPr>
          <p:grpSpPr>
            <a:xfrm>
              <a:off x="1637563" y="6502775"/>
              <a:ext cx="1398522" cy="1950170"/>
              <a:chOff x="1278547" y="4731888"/>
              <a:chExt cx="2442848" cy="340643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CEE7BF7-59EB-FF45-8F3A-4317174BF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3319" y="5542167"/>
                <a:ext cx="1298076" cy="259615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EEBF22C-CB76-234A-B46D-F74AA7F84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1278547" y="4731888"/>
                <a:ext cx="1298076" cy="2596152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50947BC-4A42-0C4D-BDB6-5515B91C9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5298" y="4402234"/>
              <a:ext cx="1622383" cy="176801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5B998B6-71B5-5244-ACE3-3A145E6EC075}"/>
              </a:ext>
            </a:extLst>
          </p:cNvPr>
          <p:cNvSpPr txBox="1"/>
          <p:nvPr/>
        </p:nvSpPr>
        <p:spPr>
          <a:xfrm>
            <a:off x="3112246" y="2497976"/>
            <a:ext cx="863061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45097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9C921C0-889B-184E-ADE9-21E2EB72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15966"/>
            <a:ext cx="12192000" cy="1655762"/>
          </a:xfrm>
        </p:spPr>
        <p:txBody>
          <a:bodyPr>
            <a:normAutofit/>
          </a:bodyPr>
          <a:lstStyle/>
          <a:p>
            <a:r>
              <a:rPr lang="en-US" sz="4400" dirty="0"/>
              <a:t>3 Activities &amp; 16 fragments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B998B6-71B5-5244-ACE3-3A145E6EC075}"/>
              </a:ext>
            </a:extLst>
          </p:cNvPr>
          <p:cNvSpPr txBox="1"/>
          <p:nvPr/>
        </p:nvSpPr>
        <p:spPr>
          <a:xfrm>
            <a:off x="0" y="2133621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</a:rPr>
              <a:t>Layouts</a:t>
            </a:r>
          </a:p>
        </p:txBody>
      </p:sp>
    </p:spTree>
    <p:extLst>
      <p:ext uri="{BB962C8B-B14F-4D97-AF65-F5344CB8AC3E}">
        <p14:creationId xmlns:p14="http://schemas.microsoft.com/office/powerpoint/2010/main" val="2424816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467BD52-F433-FF4B-A1AB-B2C82A636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379" y="1117528"/>
            <a:ext cx="2908300" cy="5130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192F36-8040-D94C-A3C8-17DB379E7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629" y="1374763"/>
            <a:ext cx="1333897" cy="23081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4BCE55-1961-394D-8F23-4FF2B4878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548" y="3114989"/>
            <a:ext cx="1310368" cy="22834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4E7147-381F-4B49-932C-5BDF2379C3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7193" y="4678778"/>
            <a:ext cx="1250576" cy="21792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77BCBBE-2680-0047-9B3D-C960DC4519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4324" y="412657"/>
            <a:ext cx="2908300" cy="583567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B95FA8E-B5B3-AF4B-BA19-64B453E827F6}"/>
              </a:ext>
            </a:extLst>
          </p:cNvPr>
          <p:cNvCxnSpPr/>
          <p:nvPr/>
        </p:nvCxnSpPr>
        <p:spPr>
          <a:xfrm flipV="1">
            <a:off x="3217769" y="1680882"/>
            <a:ext cx="1515596" cy="322730"/>
          </a:xfrm>
          <a:prstGeom prst="straightConnector1">
            <a:avLst/>
          </a:prstGeom>
          <a:ln w="38100">
            <a:solidFill>
              <a:srgbClr val="003D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C10177-087F-6940-A4EC-20D536551311}"/>
              </a:ext>
            </a:extLst>
          </p:cNvPr>
          <p:cNvCxnSpPr>
            <a:cxnSpLocks/>
          </p:cNvCxnSpPr>
          <p:nvPr/>
        </p:nvCxnSpPr>
        <p:spPr>
          <a:xfrm flipV="1">
            <a:off x="1948916" y="3743838"/>
            <a:ext cx="2558463" cy="406574"/>
          </a:xfrm>
          <a:prstGeom prst="straightConnector1">
            <a:avLst/>
          </a:prstGeom>
          <a:ln w="38100">
            <a:solidFill>
              <a:srgbClr val="003D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C76C0F0-E0A6-FA48-A2F2-E5006754BAF0}"/>
              </a:ext>
            </a:extLst>
          </p:cNvPr>
          <p:cNvCxnSpPr>
            <a:cxnSpLocks/>
          </p:cNvCxnSpPr>
          <p:nvPr/>
        </p:nvCxnSpPr>
        <p:spPr>
          <a:xfrm flipV="1">
            <a:off x="3174932" y="5398403"/>
            <a:ext cx="1371482" cy="254207"/>
          </a:xfrm>
          <a:prstGeom prst="straightConnector1">
            <a:avLst/>
          </a:prstGeom>
          <a:ln w="38100">
            <a:solidFill>
              <a:srgbClr val="003D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6C86A670-3C50-1242-B838-87042F823BA0}"/>
              </a:ext>
            </a:extLst>
          </p:cNvPr>
          <p:cNvSpPr txBox="1"/>
          <p:nvPr/>
        </p:nvSpPr>
        <p:spPr>
          <a:xfrm>
            <a:off x="1962789" y="4325299"/>
            <a:ext cx="1442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 Layout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EF2B13-40AC-9C4B-AF9B-1C5290D38086}"/>
              </a:ext>
            </a:extLst>
          </p:cNvPr>
          <p:cNvSpPr txBox="1"/>
          <p:nvPr/>
        </p:nvSpPr>
        <p:spPr>
          <a:xfrm>
            <a:off x="6003" y="2726979"/>
            <a:ext cx="1962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Constraint Layout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28E457-597B-F040-A7DE-ED30FEBB0BF5}"/>
              </a:ext>
            </a:extLst>
          </p:cNvPr>
          <p:cNvSpPr txBox="1"/>
          <p:nvPr/>
        </p:nvSpPr>
        <p:spPr>
          <a:xfrm>
            <a:off x="1677198" y="1048262"/>
            <a:ext cx="1830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Constraint Layout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D257EC-7CCC-C14F-AA84-C66FA2F82B32}"/>
              </a:ext>
            </a:extLst>
          </p:cNvPr>
          <p:cNvCxnSpPr>
            <a:cxnSpLocks/>
          </p:cNvCxnSpPr>
          <p:nvPr/>
        </p:nvCxnSpPr>
        <p:spPr>
          <a:xfrm flipV="1">
            <a:off x="7244493" y="3096311"/>
            <a:ext cx="1499831" cy="322730"/>
          </a:xfrm>
          <a:prstGeom prst="straightConnector1">
            <a:avLst/>
          </a:prstGeom>
          <a:ln w="38100">
            <a:solidFill>
              <a:srgbClr val="003D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59FF6E61-BA4E-D545-91A1-73D07E17256B}"/>
              </a:ext>
            </a:extLst>
          </p:cNvPr>
          <p:cNvSpPr txBox="1"/>
          <p:nvPr/>
        </p:nvSpPr>
        <p:spPr>
          <a:xfrm>
            <a:off x="0" y="80480"/>
            <a:ext cx="49619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</a:rPr>
              <a:t>Most Views</a:t>
            </a:r>
          </a:p>
        </p:txBody>
      </p:sp>
    </p:spTree>
    <p:extLst>
      <p:ext uri="{BB962C8B-B14F-4D97-AF65-F5344CB8AC3E}">
        <p14:creationId xmlns:p14="http://schemas.microsoft.com/office/powerpoint/2010/main" val="5171032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07B9342-BC24-0246-8BDF-B6373F47E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286" y="-1"/>
            <a:ext cx="9187714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4321D56-7018-9241-93B8-35860E2BA077}"/>
              </a:ext>
            </a:extLst>
          </p:cNvPr>
          <p:cNvSpPr/>
          <p:nvPr/>
        </p:nvSpPr>
        <p:spPr>
          <a:xfrm>
            <a:off x="2776307" y="6056026"/>
            <a:ext cx="2053652" cy="8019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8C2C7A-C2A3-6C4C-9675-D7E60EB8084F}"/>
              </a:ext>
            </a:extLst>
          </p:cNvPr>
          <p:cNvSpPr txBox="1"/>
          <p:nvPr/>
        </p:nvSpPr>
        <p:spPr>
          <a:xfrm>
            <a:off x="0" y="78939"/>
            <a:ext cx="320789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n w="38100">
                  <a:noFill/>
                </a:ln>
                <a:solidFill>
                  <a:schemeClr val="bg1"/>
                </a:solidFill>
                <a:latin typeface="Give You Glory" panose="02000000000000000000" pitchFamily="2" charset="0"/>
              </a:rPr>
              <a:t>Choices Designed Fragment</a:t>
            </a:r>
          </a:p>
        </p:txBody>
      </p:sp>
    </p:spTree>
    <p:extLst>
      <p:ext uri="{BB962C8B-B14F-4D97-AF65-F5344CB8AC3E}">
        <p14:creationId xmlns:p14="http://schemas.microsoft.com/office/powerpoint/2010/main" val="2431529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9C921C0-889B-184E-ADE9-21E2EB72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541174"/>
            <a:ext cx="12192000" cy="1655762"/>
          </a:xfrm>
        </p:spPr>
        <p:txBody>
          <a:bodyPr>
            <a:normAutofit/>
          </a:bodyPr>
          <a:lstStyle/>
          <a:p>
            <a:r>
              <a:rPr lang="en-US" sz="4400" dirty="0"/>
              <a:t>New User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B998B6-71B5-5244-ACE3-3A145E6EC075}"/>
              </a:ext>
            </a:extLst>
          </p:cNvPr>
          <p:cNvSpPr txBox="1"/>
          <p:nvPr/>
        </p:nvSpPr>
        <p:spPr>
          <a:xfrm>
            <a:off x="0" y="275793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</a:rPr>
              <a:t>Phone vs Tablet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D3C720-471B-8646-AD7E-D2A1849DC8F2}"/>
              </a:ext>
            </a:extLst>
          </p:cNvPr>
          <p:cNvGrpSpPr/>
          <p:nvPr/>
        </p:nvGrpSpPr>
        <p:grpSpPr>
          <a:xfrm>
            <a:off x="398493" y="2620808"/>
            <a:ext cx="6126493" cy="3213743"/>
            <a:chOff x="398493" y="2669699"/>
            <a:chExt cx="5568495" cy="29210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427AF9-EF23-9749-A034-90013CE4D3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66" r="1999"/>
            <a:stretch/>
          </p:blipFill>
          <p:spPr>
            <a:xfrm>
              <a:off x="4551753" y="2669699"/>
              <a:ext cx="1415235" cy="292103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162B8C-E0C8-DC48-8BA9-51AF459A97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959" r="2490"/>
            <a:stretch/>
          </p:blipFill>
          <p:spPr>
            <a:xfrm>
              <a:off x="3160203" y="2669699"/>
              <a:ext cx="1415235" cy="29183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65B4E21-934A-7E4D-AC8A-A61151E547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4" t="958" r="3010" b="958"/>
            <a:stretch/>
          </p:blipFill>
          <p:spPr>
            <a:xfrm>
              <a:off x="1779348" y="2682714"/>
              <a:ext cx="1391169" cy="289010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5F1DA8-C034-6E48-B6DE-8E1468ABCF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06" t="957" r="1962" b="959"/>
            <a:stretch/>
          </p:blipFill>
          <p:spPr>
            <a:xfrm>
              <a:off x="398493" y="2682714"/>
              <a:ext cx="1391169" cy="2890102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119613C-2D40-2C4C-AC2D-7691FAA35F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43" t="1451" r="2005" b="2225"/>
          <a:stretch/>
        </p:blipFill>
        <p:spPr>
          <a:xfrm>
            <a:off x="7868654" y="1744579"/>
            <a:ext cx="3477126" cy="472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816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9D9C9FC-AF68-914C-8A6F-09435E0406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1" t="1494" b="2147"/>
          <a:stretch/>
        </p:blipFill>
        <p:spPr>
          <a:xfrm>
            <a:off x="6096000" y="3833424"/>
            <a:ext cx="3717560" cy="27112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B998B6-71B5-5244-ACE3-3A145E6EC075}"/>
              </a:ext>
            </a:extLst>
          </p:cNvPr>
          <p:cNvSpPr txBox="1"/>
          <p:nvPr/>
        </p:nvSpPr>
        <p:spPr>
          <a:xfrm>
            <a:off x="0" y="275793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</a:rPr>
              <a:t>Phone vs Tablet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921C0-889B-184E-ADE9-21E2EB72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541174"/>
            <a:ext cx="12192000" cy="1655762"/>
          </a:xfrm>
        </p:spPr>
        <p:txBody>
          <a:bodyPr>
            <a:normAutofit/>
          </a:bodyPr>
          <a:lstStyle/>
          <a:p>
            <a:r>
              <a:rPr lang="en-US" sz="4400" dirty="0"/>
              <a:t>Menu Bar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D2EAA-E858-4A49-84A1-6D2EC6D84B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0" t="752" r="2669"/>
          <a:stretch/>
        </p:blipFill>
        <p:spPr>
          <a:xfrm>
            <a:off x="1612231" y="1941814"/>
            <a:ext cx="2188710" cy="46028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76636F-9D37-C642-BA31-E0B629B99C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54" t="1530" r="1765" b="1858"/>
          <a:stretch/>
        </p:blipFill>
        <p:spPr>
          <a:xfrm>
            <a:off x="8653262" y="1846535"/>
            <a:ext cx="2567387" cy="347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25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9C921C0-889B-184E-ADE9-21E2EB72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9843" y="3429000"/>
            <a:ext cx="5435179" cy="1655762"/>
          </a:xfrm>
        </p:spPr>
        <p:txBody>
          <a:bodyPr>
            <a:normAutofit/>
          </a:bodyPr>
          <a:lstStyle/>
          <a:p>
            <a:r>
              <a:rPr lang="en-US" sz="4400" dirty="0"/>
              <a:t>Qi Liu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281B63-665E-D840-BFEA-427A318FB597}"/>
              </a:ext>
            </a:extLst>
          </p:cNvPr>
          <p:cNvGrpSpPr/>
          <p:nvPr/>
        </p:nvGrpSpPr>
        <p:grpSpPr>
          <a:xfrm>
            <a:off x="8429257" y="1681786"/>
            <a:ext cx="3110640" cy="3110640"/>
            <a:chOff x="404106" y="3804444"/>
            <a:chExt cx="6324425" cy="6324425"/>
          </a:xfrm>
        </p:grpSpPr>
        <p:sp>
          <p:nvSpPr>
            <p:cNvPr id="4" name="Heart 3">
              <a:extLst>
                <a:ext uri="{FF2B5EF4-FFF2-40B4-BE49-F238E27FC236}">
                  <a16:creationId xmlns:a16="http://schemas.microsoft.com/office/drawing/2014/main" id="{D0DA26ED-0EB5-1949-917D-103F9E1D1CE5}"/>
                </a:ext>
              </a:extLst>
            </p:cNvPr>
            <p:cNvSpPr/>
            <p:nvPr/>
          </p:nvSpPr>
          <p:spPr>
            <a:xfrm>
              <a:off x="404106" y="3804444"/>
              <a:ext cx="6324425" cy="6324425"/>
            </a:xfrm>
            <a:prstGeom prst="heart">
              <a:avLst/>
            </a:prstGeom>
            <a:solidFill>
              <a:srgbClr val="0878A4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60CA57-E09C-0741-AF30-4F44BCA99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7314" y="4514487"/>
              <a:ext cx="1504225" cy="150138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348777-A7D4-8E4A-99BE-AFB33A29B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128" y="5654436"/>
              <a:ext cx="2211990" cy="200264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5B2BD1-455F-CF43-A979-88B2F9EE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5979" y="8030679"/>
              <a:ext cx="1570968" cy="1772296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E71E9BC-9715-9A4B-A4AE-4B4D5B867FEE}"/>
                </a:ext>
              </a:extLst>
            </p:cNvPr>
            <p:cNvGrpSpPr/>
            <p:nvPr/>
          </p:nvGrpSpPr>
          <p:grpSpPr>
            <a:xfrm>
              <a:off x="1637563" y="6502775"/>
              <a:ext cx="1398522" cy="1950170"/>
              <a:chOff x="1278547" y="4731888"/>
              <a:chExt cx="2442848" cy="340643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CEE7BF7-59EB-FF45-8F3A-4317174BF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3319" y="5542167"/>
                <a:ext cx="1298076" cy="259615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EEBF22C-CB76-234A-B46D-F74AA7F84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1278547" y="4731888"/>
                <a:ext cx="1298076" cy="2596152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50947BC-4A42-0C4D-BDB6-5515B91C9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5298" y="4402234"/>
              <a:ext cx="1622383" cy="176801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5B998B6-71B5-5244-ACE3-3A145E6EC075}"/>
              </a:ext>
            </a:extLst>
          </p:cNvPr>
          <p:cNvSpPr txBox="1"/>
          <p:nvPr/>
        </p:nvSpPr>
        <p:spPr>
          <a:xfrm>
            <a:off x="124832" y="2133621"/>
            <a:ext cx="830442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</a:rPr>
              <a:t>Team Lead</a:t>
            </a:r>
          </a:p>
        </p:txBody>
      </p:sp>
    </p:spTree>
    <p:extLst>
      <p:ext uri="{BB962C8B-B14F-4D97-AF65-F5344CB8AC3E}">
        <p14:creationId xmlns:p14="http://schemas.microsoft.com/office/powerpoint/2010/main" val="2811012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1508</TotalTime>
  <Words>345</Words>
  <Application>Microsoft Macintosh PowerPoint</Application>
  <PresentationFormat>Widescreen</PresentationFormat>
  <Paragraphs>171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Give You Glory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Current Class Diagram Design</vt:lpstr>
      <vt:lpstr>Profile Info</vt:lpstr>
      <vt:lpstr>Goal Info</vt:lpstr>
      <vt:lpstr>BMI Info</vt:lpstr>
      <vt:lpstr>User Class</vt:lpstr>
      <vt:lpstr>CreateUser Util Method</vt:lpstr>
      <vt:lpstr>Current Class Diagram</vt:lpstr>
      <vt:lpstr>UserActivity Class</vt:lpstr>
      <vt:lpstr>Current Class Diagram</vt:lpstr>
      <vt:lpstr>Dashboard Class</vt:lpstr>
      <vt:lpstr>PowerPoint Presentation</vt:lpstr>
      <vt:lpstr>Extensibility </vt:lpstr>
      <vt:lpstr>User Class</vt:lpstr>
      <vt:lpstr>Profile Class</vt:lpstr>
      <vt:lpstr>Goal Class</vt:lpstr>
      <vt:lpstr>BMI Class</vt:lpstr>
      <vt:lpstr>UserActivity Class</vt:lpstr>
      <vt:lpstr>Dashboard Class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NICOLE MORRIS</dc:creator>
  <cp:lastModifiedBy>NICOLE MORRIS</cp:lastModifiedBy>
  <cp:revision>14</cp:revision>
  <dcterms:created xsi:type="dcterms:W3CDTF">2019-09-24T13:22:40Z</dcterms:created>
  <dcterms:modified xsi:type="dcterms:W3CDTF">2019-09-25T16:51:29Z</dcterms:modified>
</cp:coreProperties>
</file>